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The Lens of Medical Discoveries of the Civil War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F. Faust &amp; J. Peters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3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4" y="536027"/>
            <a:ext cx="9611289" cy="6011159"/>
          </a:xfrm>
        </p:spPr>
      </p:pic>
      <p:sp>
        <p:nvSpPr>
          <p:cNvPr id="2" name="Rectangle 1"/>
          <p:cNvSpPr/>
          <p:nvPr/>
        </p:nvSpPr>
        <p:spPr>
          <a:xfrm>
            <a:off x="4744263" y="3188052"/>
            <a:ext cx="28344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Science &amp; </a:t>
            </a: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Medicine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15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Amputationhttp://civilwarhome.com/index.html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86" y="2516242"/>
            <a:ext cx="4992414" cy="33542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72608"/>
            <a:ext cx="4329652" cy="242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Anesthesia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86" y="2161271"/>
            <a:ext cx="3368773" cy="19062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14194"/>
            <a:ext cx="4110649" cy="293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8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4521" y="2967335"/>
            <a:ext cx="108029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/>
              <a:t>http://www.history.com/topics/american-civil-war/civil-war-technology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1653" y="1090864"/>
            <a:ext cx="7685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Science &amp; Technology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8712" y="3853548"/>
            <a:ext cx="9844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http://www.americancivilwarstory.com/civil-war-inventions.html</a:t>
            </a:r>
          </a:p>
        </p:txBody>
      </p:sp>
    </p:spTree>
    <p:extLst>
      <p:ext uri="{BB962C8B-B14F-4D97-AF65-F5344CB8AC3E}">
        <p14:creationId xmlns:p14="http://schemas.microsoft.com/office/powerpoint/2010/main" val="285378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4" y="536027"/>
            <a:ext cx="9611289" cy="6011159"/>
          </a:xfrm>
        </p:spPr>
      </p:pic>
      <p:sp>
        <p:nvSpPr>
          <p:cNvPr id="2" name="Rectangle 1"/>
          <p:cNvSpPr/>
          <p:nvPr/>
        </p:nvSpPr>
        <p:spPr>
          <a:xfrm>
            <a:off x="4616824" y="3541606"/>
            <a:ext cx="3089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Technology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55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&amp; the Civil War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24303" y="3105835"/>
            <a:ext cx="10247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http://www.civilwar.org/education/history/on-the-homefront/culture/education.html</a:t>
            </a:r>
          </a:p>
        </p:txBody>
      </p:sp>
    </p:spTree>
    <p:extLst>
      <p:ext uri="{BB962C8B-B14F-4D97-AF65-F5344CB8AC3E}">
        <p14:creationId xmlns:p14="http://schemas.microsoft.com/office/powerpoint/2010/main" val="27633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4" y="536027"/>
            <a:ext cx="9611289" cy="6011159"/>
          </a:xfrm>
        </p:spPr>
      </p:pic>
      <p:sp>
        <p:nvSpPr>
          <p:cNvPr id="2" name="Rectangle 1"/>
          <p:cNvSpPr/>
          <p:nvPr/>
        </p:nvSpPr>
        <p:spPr>
          <a:xfrm>
            <a:off x="4822810" y="3352420"/>
            <a:ext cx="2677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Education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3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34</TotalTime>
  <Words>43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The Lens of Medical Discoveries of the Civil War</vt:lpstr>
      <vt:lpstr>PowerPoint Presentation</vt:lpstr>
      <vt:lpstr>Amputationhttp://civilwarhome.com/index.html</vt:lpstr>
      <vt:lpstr>Anesthesia</vt:lpstr>
      <vt:lpstr>PowerPoint Presentation</vt:lpstr>
      <vt:lpstr>PowerPoint Presentation</vt:lpstr>
      <vt:lpstr>Education &amp; the Civil War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Lens of Medical Discoveries of the Civil War</dc:title>
  <dc:creator>Nina</dc:creator>
  <cp:lastModifiedBy>Nina</cp:lastModifiedBy>
  <cp:revision>6</cp:revision>
  <dcterms:created xsi:type="dcterms:W3CDTF">2015-10-04T19:00:15Z</dcterms:created>
  <dcterms:modified xsi:type="dcterms:W3CDTF">2015-10-04T19:36:54Z</dcterms:modified>
</cp:coreProperties>
</file>