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0"/>
  </p:notesMasterIdLst>
  <p:handoutMasterIdLst>
    <p:handoutMasterId r:id="rId11"/>
  </p:handoutMasterIdLst>
  <p:sldIdLst>
    <p:sldId id="266" r:id="rId3"/>
    <p:sldId id="267" r:id="rId4"/>
    <p:sldId id="269" r:id="rId5"/>
    <p:sldId id="270" r:id="rId6"/>
    <p:sldId id="271" r:id="rId7"/>
    <p:sldId id="273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>
        <p:scale>
          <a:sx n="90" d="100"/>
          <a:sy n="90" d="100"/>
        </p:scale>
        <p:origin x="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84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0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36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4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53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9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3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2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2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46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AB6F22D-34FA-43A4-B48A-40A230D6062C}" type="datetime1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19" name="Freeform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8" name="Group 3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61" name="Freeform 60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1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9" name="Oval 38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8" name="Group 47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5" name="Freeform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59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0" name="Freeform 49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4469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vilwar.org/photos/3d-photography-special/photography-and-the-civil-war.html?referrer=https://www.google.com/" TargetMode="External"/><Relationship Id="rId2" Type="http://schemas.openxmlformats.org/officeDocument/2006/relationships/hyperlink" Target="http://www.civilwarinart.org/exhibi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ubiloemancipationcentury.wordpress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vilwar.org/education/history/on-the-homefront/culture/music/music.html?referrer=https://www.google.com/" TargetMode="External"/><Relationship Id="rId2" Type="http://schemas.openxmlformats.org/officeDocument/2006/relationships/hyperlink" Target="Lenses%202.pptx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hyperlink" Target="http://www.harriet-tubman.org/songs-of-the-underground-railroad/" TargetMode="External"/><Relationship Id="rId4" Type="http://schemas.openxmlformats.org/officeDocument/2006/relationships/hyperlink" Target="http://www.pbs.org/wnet/slavery/experience/education/feature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Through </a:t>
            </a:r>
            <a:r>
              <a:rPr lang="en-US" dirty="0" smtClean="0"/>
              <a:t>the Multiple </a:t>
            </a:r>
            <a:r>
              <a:rPr lang="en-US" dirty="0"/>
              <a:t>Lenses of Art, Music, Science, and Technology  </a:t>
            </a:r>
          </a:p>
          <a:p>
            <a:r>
              <a:rPr lang="en-US" dirty="0"/>
              <a:t>&amp;</a:t>
            </a:r>
          </a:p>
          <a:p>
            <a:r>
              <a:rPr lang="en-US" dirty="0"/>
              <a:t>Its Impact on the Nation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Civil War </a:t>
            </a:r>
            <a:r>
              <a:rPr lang="en-US" dirty="0" smtClean="0"/>
              <a:t>&amp; the </a:t>
            </a:r>
            <a:r>
              <a:rPr lang="en-US" dirty="0"/>
              <a:t>lens of </a:t>
            </a:r>
            <a:r>
              <a:rPr lang="en-US" dirty="0" smtClean="0"/>
              <a:t>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&amp; the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www.civilwarinart.org/exhibits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</a:t>
            </a:r>
            <a:r>
              <a:rPr lang="en-US" dirty="0"/>
              <a:t>://www.civilwarphotography.org/index.php/exhibits/online-exhibits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://www.civilwar.org/photos/3d-photography-special/photography-and-the-civil-war.html?referrer=https://www.google.com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https://jubiloemancipationcentury.wordpress.com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War 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http://docsteach.org/activities/21/detail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907" y="1034902"/>
            <a:ext cx="5868809" cy="5079743"/>
          </a:xfrm>
        </p:spPr>
      </p:pic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Music &amp; the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1920949"/>
            <a:ext cx="5008078" cy="4388411"/>
          </a:xfrm>
        </p:spPr>
        <p:txBody>
          <a:bodyPr/>
          <a:lstStyle/>
          <a:p>
            <a:r>
              <a:rPr lang="en-US" dirty="0">
                <a:hlinkClick r:id="rId2" action="ppaction://hlinkpres?slideindex=1&amp;slidetitle="/>
              </a:rPr>
              <a:t>https://www.pbs.org/civilwar/classroom/lesson_music.html</a:t>
            </a:r>
            <a:endParaRPr lang="en-US" dirty="0"/>
          </a:p>
          <a:p>
            <a:r>
              <a:rPr lang="en-US" dirty="0">
                <a:hlinkClick r:id="rId3"/>
              </a:rPr>
              <a:t>http://www.civilwar.org/education/history/on-the-homefront/culture/music/music.html?referrer=https://www.google.com/</a:t>
            </a:r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www.pbs.org/wnet/slavery/experience/education/feature.html</a:t>
            </a:r>
            <a:endParaRPr lang="en-US" dirty="0" smtClean="0"/>
          </a:p>
          <a:p>
            <a:r>
              <a:rPr lang="en-US" dirty="0">
                <a:hlinkClick r:id="rId5"/>
              </a:rPr>
              <a:t>http://www.harriet-tubman.org/songs-of-the-underground-railroad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306" y="308770"/>
            <a:ext cx="5943600" cy="594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&amp; the civil war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http://news.discovery.com/history/us-history/civil-war-innovations-110328.htm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http://www.history.com/topics/american-civil-war/civil-war-technology</a:t>
            </a:r>
            <a:endParaRPr lang="en-US" dirty="0"/>
          </a:p>
        </p:txBody>
      </p:sp>
      <p:pic>
        <p:nvPicPr>
          <p:cNvPr id="1026" name="Picture 2" descr="http://www.archives.gov/education/lessons/civil-war-docs/images/ironclad-gunboat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3132270"/>
            <a:ext cx="4754563" cy="301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mentalfloss.com/sites/default/files/styles/article_640x430/public/civil-war-amputation_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943" y="3132778"/>
            <a:ext cx="4481065" cy="301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4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95322" y="2337407"/>
            <a:ext cx="3303182" cy="19563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30611" y="3130936"/>
            <a:ext cx="1743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Civil War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010" y="242391"/>
            <a:ext cx="2302214" cy="21180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89042" y="687572"/>
            <a:ext cx="890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596108" y="4027983"/>
            <a:ext cx="3303182" cy="19563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79990" y="756965"/>
            <a:ext cx="3303182" cy="19563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5172" y="3994297"/>
            <a:ext cx="3303182" cy="19563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393711" y="893221"/>
            <a:ext cx="3303182" cy="19563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7051" y="1502085"/>
            <a:ext cx="143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7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Through these lenses</a:t>
            </a:r>
            <a:br>
              <a:rPr lang="en-US" dirty="0" smtClean="0"/>
            </a:br>
            <a:r>
              <a:rPr lang="en-US" dirty="0" smtClean="0"/>
              <a:t>we can examine history &amp; the changes in Virginia </a:t>
            </a:r>
            <a:endParaRPr lang="en-US" dirty="0"/>
          </a:p>
        </p:txBody>
      </p:sp>
      <p:pic>
        <p:nvPicPr>
          <p:cNvPr id="2050" name="Picture 2" descr="Image result for civil war flags black and whit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26" b="2082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CB300F-524B-4030-A6B4-61DED4F505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96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Schoolbook</vt:lpstr>
      <vt:lpstr>Tw Cen MT</vt:lpstr>
      <vt:lpstr>Tw Cen MT Condensed</vt:lpstr>
      <vt:lpstr>Wingdings 3</vt:lpstr>
      <vt:lpstr>Integral</vt:lpstr>
      <vt:lpstr>The Civil War &amp; the lens of change</vt:lpstr>
      <vt:lpstr>Art &amp; the Civil war</vt:lpstr>
      <vt:lpstr>Civil War Posters</vt:lpstr>
      <vt:lpstr>Music &amp; the Civil war</vt:lpstr>
      <vt:lpstr>Science &amp; the civil war</vt:lpstr>
      <vt:lpstr>PowerPoint Presentation</vt:lpstr>
      <vt:lpstr>Through these lenses we can examine history &amp; the changes in Virginia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2015-10-16T02:25:24Z</dcterms:created>
  <dcterms:modified xsi:type="dcterms:W3CDTF">2015-10-16T03:23:11Z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TC030988909991</vt:lpwstr>
  </property>
</Properties>
</file>